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F2744F-E4ED-CF06-3BF0-464D7A972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72E1B1-9491-CB37-DE27-8AB1455D0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CC86B0-8A8B-FD9A-FF34-D26B07FB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FB36B0-810D-D6C6-B0F3-E1C3F4AAD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57BBCF-7F94-9DFC-D111-52E215BA2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CC5931-4A58-459B-FBDC-93F9A3FE3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CCF9B4-2904-C633-81B0-38B95DE5C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82</cp:revision>
  <dcterms:created xsi:type="dcterms:W3CDTF">2016-12-29T16:17:13Z</dcterms:created>
  <dcterms:modified xsi:type="dcterms:W3CDTF">2025-10-13T08:16:02Z</dcterms:modified>
</cp:coreProperties>
</file>