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2056592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00400" y="6019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4332EA1-C2E1-6300-575C-E3A375DDAB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51FE57-F3F4-DA0A-B8EC-29EF126E6E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E8654F7-254B-C02D-68DB-14ABADFB29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C282E16-09A9-B12B-17DD-EE9DC71DAF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AD772F3-EB65-2D75-1DC7-CAC9E7A444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BADA8F9-3A1C-7DB7-5FEC-907863DBAC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27132F2-53F6-FE27-1B45-9432FD1691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F6639C0-4682-A902-6EF7-00E8833D97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82</cp:revision>
  <dcterms:created xsi:type="dcterms:W3CDTF">2016-12-29T16:17:13Z</dcterms:created>
  <dcterms:modified xsi:type="dcterms:W3CDTF">2025-10-13T08:15:59Z</dcterms:modified>
</cp:coreProperties>
</file>