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42" d="100"/>
          <a:sy n="42" d="100"/>
        </p:scale>
        <p:origin x="420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7630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7254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7254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7750216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6121568" y="79642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15586" y="3903133"/>
            <a:ext cx="15820213" cy="371686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7764671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solidFill>
                  <a:schemeClr val="tx1"/>
                </a:solidFill>
                <a:cs typeface="B Titr" pitchFamily="2" charset="-78"/>
              </a:rPr>
              <a:t>HSE08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3" b="11133"/>
          <a:stretch/>
        </p:blipFill>
        <p:spPr>
          <a:xfrm>
            <a:off x="0" y="0"/>
            <a:ext cx="22860000" cy="380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252</Words>
  <Application>Microsoft Office PowerPoint</Application>
  <PresentationFormat>Custom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Admin</cp:lastModifiedBy>
  <cp:revision>47</cp:revision>
  <cp:lastPrinted>2024-06-02T08:28:02Z</cp:lastPrinted>
  <dcterms:created xsi:type="dcterms:W3CDTF">2016-12-29T15:47:39Z</dcterms:created>
  <dcterms:modified xsi:type="dcterms:W3CDTF">2024-09-25T07:16:15Z</dcterms:modified>
</cp:coreProperties>
</file>