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49171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D207F8E-2941-2CE7-118E-E235F7C9D17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FD913991-F800-C82E-640B-0BCB609A1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BFDA6-D65B-EA30-40F4-DA945357FD39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5B35CDA1-8525-849B-CBF5-BF6B20EC8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B4B6D8-066D-1E80-36AB-288928162EDD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34E61096-F154-0182-CCE8-A69ECF732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E0758B-DB99-66CA-A489-9829AA12DF3E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90BB89FF-1469-705B-E011-0EE22B3E3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EA6545-E42E-37AD-EBDE-980EF54DBC61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068141DC-E9D1-01D7-26BE-502B553E0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96373D-A029-4927-0856-58FB5BCB4882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7C6980D9-477E-F07E-E46B-137A6C857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6D6D99-3958-5075-B780-47D2AD7C4668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AAE8E48B-EE95-32F4-09D9-F468FFBA3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257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Admin</cp:lastModifiedBy>
  <cp:revision>31</cp:revision>
  <dcterms:created xsi:type="dcterms:W3CDTF">2016-12-29T16:17:13Z</dcterms:created>
  <dcterms:modified xsi:type="dcterms:W3CDTF">2024-09-25T07:17:16Z</dcterms:modified>
</cp:coreProperties>
</file>