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68" d="100"/>
          <a:sy n="68" d="100"/>
        </p:scale>
        <p:origin x="144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2407"/>
            <a:ext cx="7772400" cy="2308225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20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0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20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20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20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rtl="1"/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20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fa-IR" sz="20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fa-IR" sz="20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314700" y="6019800"/>
            <a:ext cx="2286000" cy="3048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6545443-3E92-B026-EF0F-ADFA9E2E5ACC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FD913991-F800-C82E-640B-0BCB609A10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" b="3333"/>
          <a:stretch/>
        </p:blipFill>
        <p:spPr>
          <a:xfrm>
            <a:off x="0" y="0"/>
            <a:ext cx="9144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چکیده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كليد واژه‌ها:</a:t>
            </a:r>
            <a:r>
              <a:rPr lang="fa-IR" dirty="0">
                <a:cs typeface="B Nazanin" panose="00000400000000000000" pitchFamily="2" charset="-78"/>
              </a:rPr>
              <a:t>.......</a:t>
            </a:r>
            <a:endParaRPr lang="ar-IQ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AC2C770-C5B2-A23A-6FCD-6F4F864B7227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BC00E4A6-4274-E7A2-E99C-32DABD19CC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" b="3333"/>
          <a:stretch/>
        </p:blipFill>
        <p:spPr>
          <a:xfrm>
            <a:off x="0" y="0"/>
            <a:ext cx="9144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dirty="0">
                <a:cs typeface="B Nazanin" panose="00000400000000000000" pitchFamily="2" charset="-78"/>
              </a:rPr>
              <a:t>مقدمه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3A65D2E-4A7A-18B1-9300-B02011C0D73B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0C2BC001-D99F-0E2A-FAAE-B452DCCEFD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" b="3333"/>
          <a:stretch/>
        </p:blipFill>
        <p:spPr>
          <a:xfrm>
            <a:off x="0" y="0"/>
            <a:ext cx="9144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66ACCC4-BAA5-ADAB-88FE-5F534C030956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9EC8E793-D82A-F2B4-C5F9-F3382581ED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" b="3333"/>
          <a:stretch/>
        </p:blipFill>
        <p:spPr>
          <a:xfrm>
            <a:off x="0" y="0"/>
            <a:ext cx="9144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dirty="0">
                <a:cs typeface="B Nazanin" panose="00000400000000000000" pitchFamily="2" charset="-78"/>
              </a:rPr>
              <a:t>یافته های تحقیق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5A249DD-D730-F3AC-00E5-F5B54D8CEEA7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2E45E174-52BD-11FE-3D77-D68A13122F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" b="3333"/>
          <a:stretch/>
        </p:blipFill>
        <p:spPr>
          <a:xfrm>
            <a:off x="0" y="0"/>
            <a:ext cx="9144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DFCECAC-2AD4-2C79-D488-8595080C049F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63EF030F-552F-3832-DDE4-9B66C99DBD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" b="3333"/>
          <a:stretch/>
        </p:blipFill>
        <p:spPr>
          <a:xfrm>
            <a:off x="0" y="0"/>
            <a:ext cx="9144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dirty="0">
                <a:cs typeface="B Nazanin" panose="00000400000000000000" pitchFamily="2" charset="-78"/>
              </a:rPr>
              <a:t>منابع و ماخذ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32306EA4-2C3E-25CA-2774-946BE31A9D8C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2F8A1417-306E-3D0B-1C45-ECDFB4250A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" b="3333"/>
          <a:stretch/>
        </p:blipFill>
        <p:spPr>
          <a:xfrm>
            <a:off x="0" y="0"/>
            <a:ext cx="9144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2673003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5" name="Rectangle 4"/>
          <p:cNvSpPr/>
          <p:nvPr/>
        </p:nvSpPr>
        <p:spPr>
          <a:xfrm>
            <a:off x="-76200" y="1151835"/>
            <a:ext cx="7239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 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0E39410-F337-28A6-1BD1-8A0FED241237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964504F6-5F7C-105F-F1D3-99C3D8553B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" b="3333"/>
          <a:stretch/>
        </p:blipFill>
        <p:spPr>
          <a:xfrm>
            <a:off x="0" y="0"/>
            <a:ext cx="9144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260</Words>
  <Application>Microsoft Office PowerPoint</Application>
  <PresentationFormat>On-screen Show (4:3)</PresentationFormat>
  <Paragraphs>37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مقاله برتر گروه ....</dc:title>
  <dc:creator>martpc</dc:creator>
  <cp:lastModifiedBy>Admin</cp:lastModifiedBy>
  <cp:revision>29</cp:revision>
  <dcterms:created xsi:type="dcterms:W3CDTF">2016-12-29T16:17:13Z</dcterms:created>
  <dcterms:modified xsi:type="dcterms:W3CDTF">2024-09-25T07:18:05Z</dcterms:modified>
</cp:coreProperties>
</file>